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DE0986-319C-482A-8C21-5D2A5E669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114D577-5794-4F4F-9E57-8B4065A3E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C4DD062-4E60-4733-81A4-EFAFF067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EF1827A-DFA9-4868-BFBC-CCADB828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9724F1F-AAFF-4758-87B8-9A7F772A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067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921356-59BC-4EE7-94F5-502DFC84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4E5DEF5-CF77-46D7-B4AA-2EB6D5E11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FA5985C-6D20-4B34-8747-5BC41613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B6D4FD2-3CA8-4731-84F0-18C76C03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07C1AC0-D61A-448D-B071-5DEEE165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730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0C20A1BF-9C8A-46E1-B1B0-C60FC8AEE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0D8D01A-759B-4A4A-8534-3CDB28B41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E0E31CA-3471-4405-B347-78BF4FD0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32A2C7B-82FB-427E-950A-3DB80655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CE41ED5-9734-4C9E-8468-D96116E8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5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99B0E7-2C38-47D7-AA47-1A93875A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CF264E-5A60-429E-A199-3EBDECB9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256ED1F-FADA-425F-8263-12933A22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09EDA24-14FC-40B7-BF66-BF27EB82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15A49AF-022E-4448-9A73-85ECC19A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6545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4B7985-245F-45B2-AAEB-4962B50E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AE73FEE-BDAF-488D-9C79-375A891F8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313C6DD-9204-492B-B5F8-DEE03B54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1513781-56F9-4827-935E-87C17BD5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3C0E64B-6058-48B6-A93D-D480BE42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93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2A3B25-3E14-495E-B830-A7220169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A6CA5B9-8BB9-4896-B71D-FB3AC09BE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9A51B0B-FF8D-4EFB-9140-AA34DF828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1D2174A-EF16-4F2D-9859-38D10A00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68D909D-E93B-4A08-A441-C342C4F8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4A7A1D3-07B4-444D-ABB5-0D6B4952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557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D4F4964-DA28-4F6C-9AAB-93FFD2F8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EE6F19-4686-42EB-9031-DA51EAAB5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F521503-4D77-4CC3-9461-FCCFDD4F3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D24C5C2-2AFC-4FD0-89AC-EDB4E26F3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CE55F703-7CF7-4242-836F-77C537689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7875A00B-EBAE-4DB9-8017-C1D6FF3D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90CB5F45-A6D0-40D2-A770-7125B7E3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4BFD1F98-2146-4DD0-8182-DD7E6D69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277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468AB6-055F-4152-BF45-898B6215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0C4F621-E509-4223-AD81-5789C0016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86037A5-CBE1-43DC-8E61-57F27898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35C7AC69-7EA8-4B8B-B4E1-14C087AA8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004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0574524-ACA4-4150-9E2B-822E946A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ACD26A9-4D5B-4BAD-A93A-F5B7CA3D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B79F6C8-C06D-4BFE-97B3-1B9303EC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16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532EBC-1121-4291-B311-6C8DC8E7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5A6BC71-EF12-488B-A6B5-BDF406CD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47CBC7B-E6D9-4121-8F1A-08FB62354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2B92BCE-8518-4914-AFF2-6FC8B4CE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12857CE-1C7C-488C-8591-2D1CBD5E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5E76449-9502-4658-81D9-417E545F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287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983E4F-EC2F-499E-9314-513EC3BF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09599CCD-D575-4751-A3C8-F771ABA3B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BE7F0A7-66C5-4AA3-801F-0C84B93D9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9AF39D6-6E18-48D4-9448-37B2482E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B6676CA-9232-48EB-B433-EDA56B2C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73FD529-708E-4E86-86C2-DA4CFF41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113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C5A7278-8D13-4B93-BCF6-C14983D5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C8F638E-C500-4C44-9E15-A5849351A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7B175B0-5649-4E8B-AA80-FDA348ED2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8ADA3-20BF-4875-9544-A0EE57675551}" type="datetimeFigureOut">
              <a:rPr lang="nb-NO" smtClean="0"/>
              <a:t>06.11.2017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965A8CB-28BF-4B38-9993-8E5A7CEE4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2A0AC03-18F1-4AA6-8F51-A2B6BC1E4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EC703-2147-4CD6-ADFC-A2ABEE36C4B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1767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Sagrada_Fam%C3%ADlia" TargetMode="External"/><Relationship Id="rId2" Type="http://schemas.openxmlformats.org/officeDocument/2006/relationships/hyperlink" Target="https://no.wikipedia.org/wiki/Camp_No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.wikipedia.org/wiki/Diego_Vel%C3%A1zquez" TargetMode="External"/><Relationship Id="rId4" Type="http://schemas.openxmlformats.org/officeDocument/2006/relationships/hyperlink" Target="https://no.wikipedia.org/wiki/Museo_del_Prad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1EB72F-BCFC-47B0-81DD-511656855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Monumentos en España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A6CF267-9BDD-47E2-8F59-3DDA57080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482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lassholder for innhold 3">
            <a:extLst>
              <a:ext uri="{FF2B5EF4-FFF2-40B4-BE49-F238E27FC236}">
                <a16:creationId xmlns:a16="http://schemas.microsoft.com/office/drawing/2014/main" id="{BA255A66-E20C-4DD4-A6CB-5DF53DEE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764" y="2828925"/>
            <a:ext cx="3083984" cy="338899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257B525-7063-4012-A592-20AC0EB4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754" y="306908"/>
            <a:ext cx="3523885" cy="244109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C89C7CF-6BA1-4ECF-A64F-E7E1A53F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nb-NO" sz="4000"/>
              <a:t>La Sagrada </a:t>
            </a:r>
            <a:r>
              <a:rPr lang="es-ES_tradnl" sz="4000"/>
              <a:t>familia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 err="1"/>
              <a:t>Estilo</a:t>
            </a:r>
            <a:r>
              <a:rPr lang="en-US" sz="2400" dirty="0"/>
              <a:t> del </a:t>
            </a:r>
            <a:r>
              <a:rPr lang="en-US" sz="2400" dirty="0" err="1"/>
              <a:t>gotico</a:t>
            </a:r>
            <a:endParaRPr lang="en-US" sz="2400" dirty="0"/>
          </a:p>
          <a:p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Barcelona</a:t>
            </a:r>
          </a:p>
          <a:p>
            <a:r>
              <a:rPr lang="es-ES_tradn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Uno de los monumentos mas visitados </a:t>
            </a:r>
            <a:r>
              <a:rPr lang="es-ES_tradnl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</a:t>
            </a:r>
            <a:r>
              <a:rPr lang="es-ES_tradn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España</a:t>
            </a:r>
          </a:p>
          <a:p>
            <a:r>
              <a:rPr lang="es-ES_tradnl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No esta terminada </a:t>
            </a:r>
          </a:p>
          <a:p>
            <a:r>
              <a:rPr lang="es-ES_tradnl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Antoni Gaudi</a:t>
            </a:r>
          </a:p>
          <a:p>
            <a:r>
              <a:rPr lang="es-ES_tradnl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La catedral mas famosa en toda España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UNESCO</a:t>
            </a:r>
            <a:endParaRPr lang="es-ES_tradnl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5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lassholder for innhold 3" descr="Et bilde som inneholder bygning, stadion, gress, himmel&#10;&#10;Beskrivelse som er generert med svært høy visshet">
            <a:extLst>
              <a:ext uri="{FF2B5EF4-FFF2-40B4-BE49-F238E27FC236}">
                <a16:creationId xmlns:a16="http://schemas.microsoft.com/office/drawing/2014/main" id="{344FE3A1-40CC-47AD-8901-07C2A1E9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7" r="2" b="33117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Bilde 5" descr="Et bilde som inneholder musikk, person, bord, innendørs&#10;&#10;Beskrivelse som er generert med svært høy visshet">
            <a:extLst>
              <a:ext uri="{FF2B5EF4-FFF2-40B4-BE49-F238E27FC236}">
                <a16:creationId xmlns:a16="http://schemas.microsoft.com/office/drawing/2014/main" id="{1D539B11-06D8-4104-9F17-E242D123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4" r="2681" b="-3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5" name="Bilde 4" descr="Et bilde som inneholder dronning, tekst&#10;&#10;Beskrivelse som er generert med høy visshet">
            <a:extLst>
              <a:ext uri="{FF2B5EF4-FFF2-40B4-BE49-F238E27FC236}">
                <a16:creationId xmlns:a16="http://schemas.microsoft.com/office/drawing/2014/main" id="{056BFE1C-2409-433B-A811-D4C6869A6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2" r="2" b="20318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B97A06F-FD68-4C93-96F6-DF6AB24C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Camp Nou</a:t>
            </a:r>
          </a:p>
        </p:txBody>
      </p:sp>
      <p:sp>
        <p:nvSpPr>
          <p:cNvPr id="26" name="Content Placeholder 10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Centro </a:t>
            </a:r>
            <a:r>
              <a:rPr lang="en-US" sz="2000" dirty="0" err="1">
                <a:solidFill>
                  <a:schemeClr val="bg1"/>
                </a:solidFill>
              </a:rPr>
              <a:t>oeste</a:t>
            </a:r>
            <a:r>
              <a:rPr lang="en-US" sz="2000" dirty="0">
                <a:solidFill>
                  <a:schemeClr val="bg1"/>
                </a:solidFill>
              </a:rPr>
              <a:t> de Barcelona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Mas </a:t>
            </a:r>
            <a:r>
              <a:rPr lang="en-US" sz="2000" dirty="0" err="1">
                <a:solidFill>
                  <a:schemeClr val="bg1"/>
                </a:solidFill>
              </a:rPr>
              <a:t>grande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todo</a:t>
            </a:r>
            <a:r>
              <a:rPr lang="en-US" sz="2000" dirty="0">
                <a:solidFill>
                  <a:schemeClr val="bg1"/>
                </a:solidFill>
              </a:rPr>
              <a:t> Europa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Barcelona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Messi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expandir</a:t>
            </a:r>
            <a:r>
              <a:rPr lang="en-US" sz="2000" dirty="0">
                <a:solidFill>
                  <a:schemeClr val="bg1"/>
                </a:solidFill>
              </a:rPr>
              <a:t> el </a:t>
            </a:r>
            <a:r>
              <a:rPr lang="en-US" sz="2000" dirty="0" err="1">
                <a:solidFill>
                  <a:schemeClr val="bg1"/>
                </a:solidFill>
              </a:rPr>
              <a:t>estadion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</a:rPr>
              <a:t>Veer un </a:t>
            </a:r>
            <a:r>
              <a:rPr lang="en-US" sz="2000" dirty="0" err="1">
                <a:solidFill>
                  <a:schemeClr val="bg1"/>
                </a:solidFill>
              </a:rPr>
              <a:t>partido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futbol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2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lassholder for innhold 3">
            <a:extLst>
              <a:ext uri="{FF2B5EF4-FFF2-40B4-BE49-F238E27FC236}">
                <a16:creationId xmlns:a16="http://schemas.microsoft.com/office/drawing/2014/main" id="{51E5BF56-FF52-4AE9-8A8C-0824E8BE4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62" r="2" b="13024"/>
          <a:stretch/>
        </p:blipFill>
        <p:spPr>
          <a:xfrm>
            <a:off x="654345" y="892505"/>
            <a:ext cx="5452851" cy="227282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B68203E-C8D4-4F3E-90EA-986EF911B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278"/>
          <a:stretch/>
        </p:blipFill>
        <p:spPr>
          <a:xfrm>
            <a:off x="654345" y="3423522"/>
            <a:ext cx="2590935" cy="189891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1580C56-2936-4BE1-8E80-7E04336E9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0" b="-1"/>
          <a:stretch/>
        </p:blipFill>
        <p:spPr>
          <a:xfrm>
            <a:off x="3503475" y="3423522"/>
            <a:ext cx="2603722" cy="189427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FC47184-B730-4625-9EA7-AB028026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10" y="685800"/>
            <a:ext cx="4904314" cy="1752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Museo del prado 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idx="1"/>
          </p:nvPr>
        </p:nvSpPr>
        <p:spPr>
          <a:xfrm>
            <a:off x="6598708" y="1930400"/>
            <a:ext cx="5593291" cy="4795519"/>
          </a:xfrm>
        </p:spPr>
        <p:txBody>
          <a:bodyPr>
            <a:normAutofit/>
          </a:bodyPr>
          <a:lstStyle/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Madrid</a:t>
            </a:r>
          </a:p>
          <a:p>
            <a:r>
              <a:rPr lang="en-US" dirty="0"/>
              <a:t>Museo de </a:t>
            </a:r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nacional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España</a:t>
            </a:r>
            <a:endParaRPr lang="en-US" dirty="0"/>
          </a:p>
          <a:p>
            <a:r>
              <a:rPr lang="es-ES" dirty="0"/>
              <a:t>Tiene el coleccion del arte Europa la mas bonita </a:t>
            </a:r>
          </a:p>
          <a:p>
            <a:r>
              <a:rPr lang="es-ES" dirty="0"/>
              <a:t>Dibujos, pinturas u esulturas</a:t>
            </a:r>
            <a:endParaRPr lang="en-US" dirty="0"/>
          </a:p>
          <a:p>
            <a:r>
              <a:rPr lang="en-US" dirty="0"/>
              <a:t>Dos </a:t>
            </a:r>
            <a:r>
              <a:rPr lang="en-US" dirty="0" err="1"/>
              <a:t>miliones</a:t>
            </a:r>
            <a:r>
              <a:rPr lang="en-US" dirty="0"/>
              <a:t> </a:t>
            </a:r>
            <a:r>
              <a:rPr lang="en-US" dirty="0" err="1"/>
              <a:t>trecientos</a:t>
            </a:r>
            <a:r>
              <a:rPr lang="en-US" dirty="0"/>
              <a:t> mil visitants</a:t>
            </a:r>
          </a:p>
          <a:p>
            <a:r>
              <a:rPr lang="en-US" dirty="0"/>
              <a:t>Las </a:t>
            </a:r>
            <a:r>
              <a:rPr lang="en-US" dirty="0" err="1"/>
              <a:t>Meninas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440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B5651A-D596-4CD6-AC72-AD54BAC6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Fuentas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954D644-8FAF-4EAF-959F-6E250044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https://no.wikipedia.org/wiki/Camp_Nou</a:t>
            </a:r>
            <a:endParaRPr lang="nb-NO" dirty="0"/>
          </a:p>
          <a:p>
            <a:r>
              <a:rPr lang="nb-NO" dirty="0">
                <a:hlinkClick r:id="rId3"/>
              </a:rPr>
              <a:t>https://no.wikipedia.org/wiki/Sagrada_Fam%C3%ADlia</a:t>
            </a:r>
            <a:endParaRPr lang="nb-NO" dirty="0"/>
          </a:p>
          <a:p>
            <a:r>
              <a:rPr lang="nb-NO" dirty="0">
                <a:hlinkClick r:id="rId4"/>
              </a:rPr>
              <a:t>https://no.wikipedia.org/wiki/Museo_del_Prado</a:t>
            </a:r>
            <a:endParaRPr lang="nb-NO" dirty="0"/>
          </a:p>
          <a:p>
            <a:r>
              <a:rPr lang="nb-NO" dirty="0">
                <a:hlinkClick r:id="rId5"/>
              </a:rPr>
              <a:t>https://no.wikipedia.org/wiki/Diego_Vel%C3%A1zquez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08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D7A592E-F36E-436F-B239-29A1E0F32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Muchas</a:t>
            </a:r>
            <a:r>
              <a:rPr lang="nb-NO" dirty="0"/>
              <a:t> </a:t>
            </a:r>
            <a:r>
              <a:rPr lang="nb-NO" dirty="0" err="1"/>
              <a:t>Gracias</a:t>
            </a:r>
            <a:r>
              <a:rPr lang="nb-NO" dirty="0"/>
              <a:t> por su </a:t>
            </a:r>
            <a:r>
              <a:rPr lang="nb-NO" dirty="0" err="1"/>
              <a:t>atencion</a:t>
            </a:r>
            <a:endParaRPr lang="nb-NO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F85F8D98-92E4-4C58-A162-705D96570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685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1399</TotalTime>
  <Words>158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Office-tema</vt:lpstr>
      <vt:lpstr>Monumentos en España</vt:lpstr>
      <vt:lpstr>La Sagrada familia</vt:lpstr>
      <vt:lpstr>Camp Nou</vt:lpstr>
      <vt:lpstr>Museo del prado </vt:lpstr>
      <vt:lpstr>Fuentas</vt:lpstr>
      <vt:lpstr>Muchas 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Monumentos en España</dc:title>
  <dc:creator>Aleksander Solhaug</dc:creator>
  <cp:lastModifiedBy>Aleksander Solhaug</cp:lastModifiedBy>
  <cp:revision>10</cp:revision>
  <dcterms:created xsi:type="dcterms:W3CDTF">2017-11-02T21:27:40Z</dcterms:created>
  <dcterms:modified xsi:type="dcterms:W3CDTF">2017-11-07T14:47:35Z</dcterms:modified>
</cp:coreProperties>
</file>